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8" r:id="rId4"/>
    <p:sldId id="275" r:id="rId5"/>
    <p:sldId id="273" r:id="rId6"/>
  </p:sldIdLst>
  <p:sldSz cx="10691813" cy="7559675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6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1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52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99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7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6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4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3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59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EDA-3B3E-490D-9ACC-AA81C8EF2B1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9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00EDA-3B3E-490D-9ACC-AA81C8EF2B17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D9C4B-C8DD-4E37-BB74-8E026550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4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0A65BF-7DEF-91CF-43EB-2B8AD985A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1534"/>
            <a:ext cx="10691813" cy="68981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059680"/>
            <a:ext cx="10691813" cy="253047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"/>
            <a:ext cx="10691813" cy="1135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605776" y="398537"/>
            <a:ext cx="3743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WWW.COLOREXPO.BY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73" y="218001"/>
            <a:ext cx="1890625" cy="6600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85402" y="6681112"/>
            <a:ext cx="7906411" cy="47174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24754" y="5029200"/>
            <a:ext cx="76670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cap="all" dirty="0">
                <a:solidFill>
                  <a:schemeClr val="bg1"/>
                </a:solidFill>
              </a:rPr>
              <a:t>DIGITAL</a:t>
            </a:r>
            <a:r>
              <a:rPr lang="ru-RU" sz="5400" dirty="0">
                <a:solidFill>
                  <a:schemeClr val="bg1"/>
                </a:solidFill>
              </a:rPr>
              <a:t> </a:t>
            </a:r>
            <a:r>
              <a:rPr lang="en-US" sz="5400" b="1" cap="all" dirty="0">
                <a:solidFill>
                  <a:schemeClr val="bg1"/>
                </a:solidFill>
              </a:rPr>
              <a:t>OUT-OF-HOME</a:t>
            </a:r>
            <a:r>
              <a:rPr lang="ru-RU" sz="5400" b="1" cap="all" dirty="0">
                <a:solidFill>
                  <a:schemeClr val="bg1"/>
                </a:solidFill>
              </a:rPr>
              <a:t> </a:t>
            </a:r>
            <a:r>
              <a:rPr lang="en-US" sz="5400" b="1" cap="all" dirty="0">
                <a:solidFill>
                  <a:schemeClr val="bg1"/>
                </a:solidFill>
              </a:rPr>
              <a:t>advertising</a:t>
            </a:r>
            <a:endParaRPr lang="ru-RU" sz="5400" b="1" cap="all" dirty="0">
              <a:solidFill>
                <a:schemeClr val="bg1"/>
              </a:solidFill>
            </a:endParaRPr>
          </a:p>
          <a:p>
            <a:pPr algn="r"/>
            <a:r>
              <a:rPr lang="ru-RU" sz="2400" b="1" dirty="0">
                <a:solidFill>
                  <a:schemeClr val="bg1"/>
                </a:solidFill>
              </a:rPr>
              <a:t>МЕДИАФАСАДЫ</a:t>
            </a:r>
          </a:p>
        </p:txBody>
      </p:sp>
    </p:spTree>
    <p:extLst>
      <p:ext uri="{BB962C8B-B14F-4D97-AF65-F5344CB8AC3E}">
        <p14:creationId xmlns:p14="http://schemas.microsoft.com/office/powerpoint/2010/main" val="283762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10104" y="207104"/>
            <a:ext cx="3881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МЕДИАФАСАД </a:t>
            </a:r>
            <a:r>
              <a:rPr lang="en-US" dirty="0">
                <a:solidFill>
                  <a:schemeClr val="bg1"/>
                </a:solidFill>
              </a:rPr>
              <a:t>I </a:t>
            </a:r>
            <a:r>
              <a:rPr lang="ru-RU" dirty="0">
                <a:solidFill>
                  <a:schemeClr val="bg1"/>
                </a:solidFill>
              </a:rPr>
              <a:t>15х7м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054" y="5036322"/>
            <a:ext cx="10659759" cy="4418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67483" y="5065967"/>
            <a:ext cx="660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НЕЗАВИСИМОСТИ ПР-Т., 72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51456" y="5531709"/>
            <a:ext cx="7198336" cy="209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Шаг пикселя 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 10 мм</a:t>
            </a:r>
            <a:endParaRPr lang="ru-RU" altLang="ru-RU" sz="1200" dirty="0"/>
          </a:p>
          <a:p>
            <a:pPr>
              <a:lnSpc>
                <a:spcPts val="1200"/>
              </a:lnSpc>
            </a:pPr>
            <a:endParaRPr lang="ru-RU" altLang="ru-RU" sz="1200" b="1" dirty="0"/>
          </a:p>
          <a:p>
            <a:pPr>
              <a:lnSpc>
                <a:spcPts val="1200"/>
              </a:lnSpc>
            </a:pPr>
            <a:r>
              <a:rPr lang="ru-RU" altLang="ru-RU" sz="1200" b="1" dirty="0"/>
              <a:t>Время работы экрана</a:t>
            </a:r>
            <a:r>
              <a:rPr lang="ru-RU" altLang="ru-RU" sz="1200" dirty="0"/>
              <a:t>: с 07:00 до 23:00</a:t>
            </a:r>
          </a:p>
          <a:p>
            <a:pPr>
              <a:lnSpc>
                <a:spcPts val="1200"/>
              </a:lnSpc>
            </a:pPr>
            <a:endParaRPr lang="ru-RU" altLang="ru-RU" sz="12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</a:pPr>
            <a:r>
              <a:rPr lang="ru-RU" altLang="ru-RU" sz="1200" b="1" dirty="0">
                <a:ea typeface="Tahoma" panose="020B0604030504040204" pitchFamily="34" charset="0"/>
                <a:cs typeface="Tahoma" panose="020B0604030504040204" pitchFamily="34" charset="0"/>
              </a:rPr>
              <a:t>Рядом расположены:</a:t>
            </a:r>
            <a:br>
              <a:rPr lang="en-US" altLang="ru-RU" sz="1200" b="1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/>
              <a:t>ст. м. Академия наук, Национальная академия наук Беларуси, Академия искусств, кинотеатр «Октябрь», БГУИР,</a:t>
            </a:r>
            <a:r>
              <a:rPr lang="en-US" sz="1200" dirty="0"/>
              <a:t> </a:t>
            </a:r>
            <a:r>
              <a:rPr lang="ru-RU" sz="1200" dirty="0"/>
              <a:t>БНТУ</a:t>
            </a:r>
            <a:r>
              <a:rPr lang="en-US" sz="1200" dirty="0"/>
              <a:t>,</a:t>
            </a:r>
            <a:r>
              <a:rPr lang="ru-RU" sz="1200" dirty="0"/>
              <a:t> Дворец водного спорта «Фристайл», </a:t>
            </a:r>
            <a:r>
              <a:rPr lang="ru-RU" sz="1200" dirty="0" err="1"/>
              <a:t>Паритетбанк</a:t>
            </a:r>
            <a:r>
              <a:rPr lang="ru-RU" sz="1200" dirty="0"/>
              <a:t>,</a:t>
            </a:r>
            <a:r>
              <a:rPr lang="en-US" sz="1200" dirty="0"/>
              <a:t> </a:t>
            </a:r>
            <a:r>
              <a:rPr lang="ru-RU" sz="1200" dirty="0"/>
              <a:t>Дом печати, кафе «</a:t>
            </a:r>
            <a:r>
              <a:rPr lang="en-US" sz="1200" dirty="0"/>
              <a:t>Terra Pizza</a:t>
            </a:r>
            <a:r>
              <a:rPr lang="ru-RU" sz="1200" dirty="0"/>
              <a:t>»,</a:t>
            </a:r>
            <a:r>
              <a:rPr lang="en-US" sz="1200" dirty="0"/>
              <a:t> </a:t>
            </a:r>
            <a:r>
              <a:rPr lang="ru-RU" sz="1200" dirty="0"/>
              <a:t>«</a:t>
            </a:r>
            <a:r>
              <a:rPr lang="en-US" sz="1200" dirty="0"/>
              <a:t>KFC</a:t>
            </a:r>
            <a:r>
              <a:rPr lang="ru-RU" sz="1200" dirty="0"/>
              <a:t>», кофейня «</a:t>
            </a:r>
            <a:r>
              <a:rPr lang="en-US" sz="1200" dirty="0"/>
              <a:t>Hotfix Coffee</a:t>
            </a:r>
            <a:r>
              <a:rPr lang="ru-RU" sz="1200" dirty="0"/>
              <a:t>», рестораны «</a:t>
            </a:r>
            <a:r>
              <a:rPr lang="ru-RU" sz="1200" dirty="0" err="1"/>
              <a:t>Хинкальня</a:t>
            </a:r>
            <a:r>
              <a:rPr lang="ru-RU" sz="1200" dirty="0"/>
              <a:t>», «Васильки», «</a:t>
            </a:r>
            <a:r>
              <a:rPr lang="en-US" sz="1200" dirty="0" err="1"/>
              <a:t>Marumi</a:t>
            </a:r>
            <a:r>
              <a:rPr lang="ru-RU" sz="1200" dirty="0"/>
              <a:t>», книжный магазин «Академкнига»</a:t>
            </a:r>
            <a:r>
              <a:rPr lang="en-US" sz="1200" dirty="0"/>
              <a:t>,</a:t>
            </a:r>
            <a:r>
              <a:rPr lang="ru-RU" sz="1200" dirty="0"/>
              <a:t> магазины «</a:t>
            </a:r>
            <a:r>
              <a:rPr lang="ru-RU" sz="1200" dirty="0" err="1"/>
              <a:t>Евроопт</a:t>
            </a:r>
            <a:r>
              <a:rPr lang="ru-RU" sz="1200" dirty="0"/>
              <a:t> </a:t>
            </a:r>
            <a:r>
              <a:rPr lang="en-US" sz="1200" dirty="0"/>
              <a:t>Market</a:t>
            </a:r>
            <a:r>
              <a:rPr lang="ru-RU" sz="1200" dirty="0"/>
              <a:t>», «</a:t>
            </a:r>
            <a:r>
              <a:rPr lang="ru-RU" sz="1200" dirty="0" err="1"/>
              <a:t>Мегатоп</a:t>
            </a:r>
            <a:r>
              <a:rPr lang="ru-RU" sz="1200" dirty="0"/>
              <a:t>», «</a:t>
            </a:r>
            <a:r>
              <a:rPr lang="en-US" sz="1200" dirty="0"/>
              <a:t>Massive</a:t>
            </a:r>
            <a:r>
              <a:rPr lang="ru-RU" sz="1200" dirty="0"/>
              <a:t>»</a:t>
            </a:r>
          </a:p>
          <a:p>
            <a:pPr>
              <a:lnSpc>
                <a:spcPts val="1200"/>
              </a:lnSpc>
            </a:pPr>
            <a:r>
              <a:rPr lang="ru-RU" altLang="ru-RU" sz="1200" b="1" dirty="0">
                <a:ea typeface="Tahoma" panose="020B0604030504040204" pitchFamily="34" charset="0"/>
                <a:cs typeface="Tahoma" panose="020B0604030504040204" pitchFamily="34" charset="0"/>
              </a:rPr>
              <a:t>В направлении: </a:t>
            </a:r>
            <a:r>
              <a:rPr lang="ru-RU" sz="1200" dirty="0"/>
              <a:t>пр-т Независимости и улица Сурганова.</a:t>
            </a:r>
          </a:p>
          <a:p>
            <a:pPr>
              <a:lnSpc>
                <a:spcPts val="1200"/>
              </a:lnSpc>
            </a:pPr>
            <a:endParaRPr lang="ru-RU" sz="1200" dirty="0"/>
          </a:p>
          <a:p>
            <a:pPr>
              <a:lnSpc>
                <a:spcPts val="1200"/>
              </a:lnSpc>
            </a:pPr>
            <a:r>
              <a:rPr lang="ru-RU" sz="1200" dirty="0"/>
              <a:t>Перекресток с большим автомобильным и пешеходным трафиком с часто возникающими заторами и пробками</a:t>
            </a:r>
            <a:r>
              <a:rPr lang="en-US" sz="1200" dirty="0"/>
              <a:t>. </a:t>
            </a:r>
            <a:r>
              <a:rPr lang="ru-RU" sz="1200" dirty="0"/>
              <a:t>Наличие светофоров.</a:t>
            </a:r>
            <a:endParaRPr lang="ru-RU" alt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2776"/>
            <a:ext cx="3409436" cy="25768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BA3EE4-01F1-8A50-DF84-3EFA61B0F6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"/>
          <a:stretch/>
        </p:blipFill>
        <p:spPr>
          <a:xfrm>
            <a:off x="0" y="735218"/>
            <a:ext cx="10744283" cy="43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3" y="242021"/>
            <a:ext cx="10683090" cy="491603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9525" y="4986337"/>
            <a:ext cx="10659759" cy="4418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2012" y="193953"/>
            <a:ext cx="581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МЕДИАФАСАД</a:t>
            </a:r>
            <a:r>
              <a:rPr lang="en-US" dirty="0">
                <a:solidFill>
                  <a:schemeClr val="bg1"/>
                </a:solidFill>
              </a:rPr>
              <a:t>  I </a:t>
            </a:r>
            <a:r>
              <a:rPr lang="ru-RU" dirty="0">
                <a:solidFill>
                  <a:schemeClr val="bg1"/>
                </a:solidFill>
              </a:rPr>
              <a:t>10х3м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6394" y="4986337"/>
            <a:ext cx="523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КАЛЬВАРИЙСКАЯ УЛ., </a:t>
            </a:r>
            <a:r>
              <a:rPr lang="en-US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446394" y="5530074"/>
            <a:ext cx="6336856" cy="1939811"/>
          </a:xfrm>
          <a:prstGeom prst="rect">
            <a:avLst/>
          </a:prstGeom>
          <a:noFill/>
          <a:ln>
            <a:noFill/>
          </a:ln>
        </p:spPr>
        <p:txBody>
          <a:bodyPr wrap="square" lIns="90091" tIns="45046" rIns="90091" bIns="45046">
            <a:spAutoFit/>
          </a:bodyPr>
          <a:lstStyle>
            <a:lvl1pPr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Шаг пикселя 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 6,67 мм</a:t>
            </a:r>
            <a:endParaRPr lang="ru-RU" altLang="ru-RU" sz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endParaRPr lang="ru-RU" altLang="ru-RU" sz="1200" b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r>
              <a:rPr lang="ru-RU" altLang="ru-RU" sz="12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Время работы экрана: 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 07:00 до 23:00</a:t>
            </a:r>
          </a:p>
          <a:p>
            <a:pPr eaLnBrk="1" hangingPunct="1">
              <a:lnSpc>
                <a:spcPts val="1200"/>
              </a:lnSpc>
            </a:pPr>
            <a:endParaRPr lang="ru-RU" altLang="ru-RU" sz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r>
              <a:rPr lang="ru-RU" altLang="ru-RU" sz="12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Рядом расположены:  </a:t>
            </a:r>
          </a:p>
          <a:p>
            <a:pPr eaLnBrk="1" hangingPunct="1">
              <a:lnSpc>
                <a:spcPts val="1200"/>
              </a:lnSpc>
            </a:pP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ст.</a:t>
            </a:r>
            <a:r>
              <a:rPr lang="en-US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м. Фрунзенская, кинотеатр «Беларусь», ТЦ «Трюм», БЦ «Парус», </a:t>
            </a:r>
            <a:r>
              <a:rPr lang="ru-RU" alt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Франсабанк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БПС-Сбербанк, Банк РРБ, РНПЦ Оториноларингологии, супермаркет «Соседи</a:t>
            </a:r>
            <a:r>
              <a:rPr lang="en-US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», 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Национальная школа красоты, кафе «</a:t>
            </a:r>
            <a:r>
              <a:rPr lang="en-US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Mak.by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KFC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», ресторан «Особняк», ночной клуб «Мулен Руж», кофейня «</a:t>
            </a:r>
            <a:r>
              <a:rPr lang="en-US" alt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Varka</a:t>
            </a:r>
            <a:r>
              <a:rPr lang="en-US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Coffe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»,</a:t>
            </a:r>
            <a:r>
              <a:rPr lang="en-US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прокуратура г. Минска  </a:t>
            </a:r>
          </a:p>
          <a:p>
            <a:pPr eaLnBrk="1" hangingPunct="1">
              <a:lnSpc>
                <a:spcPts val="1200"/>
              </a:lnSpc>
            </a:pPr>
            <a:r>
              <a:rPr lang="ru-RU" altLang="ru-RU" sz="12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 направлении: 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ТЦ «Корона», ст. м. Пушкинская, ул. Тимирязева, ЖК «Каскад»</a:t>
            </a:r>
          </a:p>
          <a:p>
            <a:pPr eaLnBrk="1" hangingPunct="1">
              <a:lnSpc>
                <a:spcPts val="1200"/>
              </a:lnSpc>
            </a:pPr>
            <a:endParaRPr lang="ru-RU" altLang="ru-RU" sz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r>
              <a:rPr lang="ru-RU" sz="1200" dirty="0">
                <a:solidFill>
                  <a:schemeClr val="tx1"/>
                </a:solidFill>
                <a:latin typeface="+mn-lt"/>
              </a:rPr>
              <a:t>Оживленный транспортный поток и пешеходная зона. Наличие светофоров.</a:t>
            </a:r>
            <a:endParaRPr lang="ru-RU" altLang="ru-RU" sz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1" t="19956" r="10676" b="11154"/>
          <a:stretch/>
        </p:blipFill>
        <p:spPr>
          <a:xfrm>
            <a:off x="-9525" y="4986337"/>
            <a:ext cx="3386430" cy="2573338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1734947" y="5428178"/>
            <a:ext cx="163703" cy="412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2266950" y="6375895"/>
            <a:ext cx="355190" cy="2360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5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на открытом воздухе, Наземный транспорт, транспортное средство, небо&#10;&#10;Автоматически созданное описание">
            <a:extLst>
              <a:ext uri="{FF2B5EF4-FFF2-40B4-BE49-F238E27FC236}">
                <a16:creationId xmlns:a16="http://schemas.microsoft.com/office/drawing/2014/main" id="{3CB5C85D-B6AF-4614-9162-9947856BCA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6" b="20154"/>
          <a:stretch/>
        </p:blipFill>
        <p:spPr>
          <a:xfrm>
            <a:off x="-9526" y="193953"/>
            <a:ext cx="10701339" cy="497531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580" y="4990997"/>
            <a:ext cx="10659759" cy="4418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2012" y="193953"/>
            <a:ext cx="581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NEW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 с 01.01.2025</a:t>
            </a:r>
            <a:r>
              <a:rPr lang="ru-RU" dirty="0">
                <a:solidFill>
                  <a:schemeClr val="bg1"/>
                </a:solidFill>
              </a:rPr>
              <a:t>  МЕДИАФАСАД</a:t>
            </a:r>
            <a:r>
              <a:rPr lang="en-US" dirty="0">
                <a:solidFill>
                  <a:schemeClr val="bg1"/>
                </a:solidFill>
              </a:rPr>
              <a:t>  I </a:t>
            </a:r>
            <a:r>
              <a:rPr lang="ru-RU" dirty="0">
                <a:solidFill>
                  <a:schemeClr val="bg1"/>
                </a:solidFill>
              </a:rPr>
              <a:t>12х7м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34884" y="5028487"/>
            <a:ext cx="523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Пушкина пр-т, 81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438843" y="5465975"/>
            <a:ext cx="7467412" cy="2093700"/>
          </a:xfrm>
          <a:prstGeom prst="rect">
            <a:avLst/>
          </a:prstGeom>
          <a:noFill/>
          <a:ln>
            <a:noFill/>
          </a:ln>
        </p:spPr>
        <p:txBody>
          <a:bodyPr wrap="square" lIns="90091" tIns="45046" rIns="90091" bIns="45046">
            <a:spAutoFit/>
          </a:bodyPr>
          <a:lstStyle>
            <a:lvl1pPr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1438275" algn="l"/>
              </a:tabLst>
              <a:defRPr sz="2100">
                <a:solidFill>
                  <a:srgbClr val="CCFFF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Шаг пикселя 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– 10 мм</a:t>
            </a:r>
            <a:endParaRPr lang="ru-RU" altLang="ru-RU" sz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</a:pPr>
            <a:endParaRPr lang="ru-RU" altLang="ru-RU" sz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</a:pPr>
            <a:r>
              <a:rPr lang="ru-RU" altLang="ru-RU" sz="12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Время работы экрана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с 07:00 до 23:00</a:t>
            </a:r>
          </a:p>
          <a:p>
            <a:pPr>
              <a:lnSpc>
                <a:spcPts val="1200"/>
              </a:lnSpc>
            </a:pPr>
            <a:endParaRPr lang="ru-RU" altLang="ru-RU" sz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</a:pPr>
            <a:r>
              <a:rPr lang="ru-RU" altLang="ru-RU" sz="12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Рядом расположены:</a:t>
            </a:r>
            <a:br>
              <a:rPr lang="en-US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Белагропромбанк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Белинвестбанк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Беларусбанк, БЦ «</a:t>
            </a:r>
            <a:r>
              <a:rPr 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Стильсервис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», БЦ «Градиент»,  АЗС «</a:t>
            </a:r>
            <a:r>
              <a:rPr 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Беларуснефть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», кафе «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Domino`s Pizza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», «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Mak.by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супермаркет «</a:t>
            </a:r>
            <a:r>
              <a:rPr 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Евроопт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», ст. м. Пушкинская, кинотеатр «Аврора»,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гостиница «Орбита», ул. </a:t>
            </a:r>
            <a:r>
              <a:rPr 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Ольшевского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1200"/>
              </a:lnSpc>
            </a:pP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Большой перекресток с активным трафиком.</a:t>
            </a:r>
          </a:p>
          <a:p>
            <a:pPr>
              <a:lnSpc>
                <a:spcPts val="1200"/>
              </a:lnSpc>
            </a:pPr>
            <a:r>
              <a:rPr lang="ru-RU" sz="12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 направлении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м-н </a:t>
            </a:r>
            <a:r>
              <a:rPr lang="ru-RU" sz="1200" dirty="0" err="1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Масюковщина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ул. Орловская, ул. Тимирязева, пр. Победителей, ТРЦ «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Palazzo», </a:t>
            </a:r>
            <a:endParaRPr lang="ru-RU" sz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</a:pP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ТРЦ «Корона Замок», Дворец Независимости, отель «</a:t>
            </a:r>
            <a:r>
              <a:rPr lang="en-US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Marriot»</a:t>
            </a:r>
            <a:r>
              <a:rPr 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автосалоны «Тойота центр Минск», «Geely»</a:t>
            </a:r>
            <a:r>
              <a:rPr lang="ru-RU" altLang="ru-RU" sz="1200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1200"/>
              </a:lnSpc>
            </a:pPr>
            <a:endParaRPr lang="ru-RU" altLang="ru-RU" sz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ts val="1200"/>
              </a:lnSpc>
            </a:pPr>
            <a:r>
              <a:rPr lang="ru-RU" sz="1200" dirty="0">
                <a:solidFill>
                  <a:schemeClr val="tx1"/>
                </a:solidFill>
                <a:latin typeface="+mn-lt"/>
              </a:rPr>
              <a:t>Оживленный транспортный поток и пешеходная зона. Наличие светофоров.</a:t>
            </a:r>
            <a:endParaRPr lang="ru-RU" altLang="ru-RU" sz="12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1734947" y="5428178"/>
            <a:ext cx="163703" cy="412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2266950" y="6375895"/>
            <a:ext cx="355190" cy="2360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9AA8692-731C-44B5-89E8-83195738DA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5002785"/>
            <a:ext cx="3441379" cy="255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E1D2AD-BA07-E46A-FE9C-1E0692836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957"/>
            <a:ext cx="10691813" cy="32136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0691813" cy="75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0" y="152017"/>
            <a:ext cx="1350081" cy="4713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9052" y="3980661"/>
            <a:ext cx="4130271" cy="68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73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4953" y="4020330"/>
            <a:ext cx="2911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ВЫСОКОТЕХНОЛОГИЧНЫЙ</a:t>
            </a:r>
          </a:p>
          <a:p>
            <a:r>
              <a:rPr lang="ru-RU" b="1" dirty="0">
                <a:solidFill>
                  <a:schemeClr val="bg1"/>
                </a:solidFill>
              </a:rPr>
              <a:t>МЕДИАФАСАД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3873" y="4770714"/>
            <a:ext cx="44606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/>
              <a:t>Широкий угол обзора;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/>
              <a:t>Высокое качество изображения; 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/>
              <a:t>Адаптивная яркость и контрастность в зависимости от условий окружающей среды.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64473" y="4665528"/>
            <a:ext cx="457680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/>
              <a:t>MAX</a:t>
            </a:r>
            <a:r>
              <a:rPr lang="ru-RU" sz="1500" dirty="0"/>
              <a:t> запоминаемость интерактивной рекламы; 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/>
              <a:t>Визуальный контакт в 6,5 раз выше, чем у статичной рекламы;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/>
              <a:t>Оперативное управление контентом при появлении новых задач, ребрендинге, появлении нового продукта/услуги;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/>
              <a:t>Оптимизация бюджета при продвижении нескольких проектов, видов деятельности и т.д.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7750" y="215600"/>
            <a:ext cx="302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МЕДИАФАСАДЫ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976595" y="3979528"/>
            <a:ext cx="4130271" cy="686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73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050638" y="4148295"/>
            <a:ext cx="3982183" cy="39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ЭФФЕКТИВНОСТЬ ДЛЯ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3919939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1725</TotalTime>
  <Words>463</Words>
  <Application>Microsoft Office PowerPoint</Application>
  <PresentationFormat>Произвольный</PresentationFormat>
  <Paragraphs>47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Слесаренко Юрий Евгеньевич</dc:creator>
  <cp:lastModifiedBy>Иринка Иринка</cp:lastModifiedBy>
  <cp:revision>210</cp:revision>
  <cp:lastPrinted>2019-04-24T14:20:38Z</cp:lastPrinted>
  <dcterms:created xsi:type="dcterms:W3CDTF">2019-04-24T13:21:08Z</dcterms:created>
  <dcterms:modified xsi:type="dcterms:W3CDTF">2025-03-19T08:09:56Z</dcterms:modified>
</cp:coreProperties>
</file>